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17"/>
  </p:notesMasterIdLst>
  <p:sldIdLst>
    <p:sldId id="256" r:id="rId2"/>
    <p:sldId id="264" r:id="rId3"/>
    <p:sldId id="257" r:id="rId4"/>
    <p:sldId id="265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9" r:id="rId13"/>
    <p:sldId id="268" r:id="rId14"/>
    <p:sldId id="26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5"/>
    <p:restoredTop sz="90092"/>
  </p:normalViewPr>
  <p:slideViewPr>
    <p:cSldViewPr snapToGrid="0" snapToObjects="1">
      <p:cViewPr varScale="1">
        <p:scale>
          <a:sx n="83" d="100"/>
          <a:sy n="83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2D5B4-1B72-6446-A807-B571AF6A23B5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A5261-CB61-5949-8145-69FA691B0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r>
              <a:rPr lang="en-US" baseline="0" dirty="0" smtClean="0"/>
              <a:t> helps teacher in explaining the process/complicated topics. </a:t>
            </a:r>
          </a:p>
          <a:p>
            <a:r>
              <a:rPr lang="en-US" baseline="0" dirty="0" smtClean="0"/>
              <a:t>Having simple sketches, if done right, can benefit the students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Semi-Digital: papers &amp; pencils,</a:t>
            </a:r>
            <a:r>
              <a:rPr lang="en-US" baseline="0" dirty="0" smtClean="0"/>
              <a:t> phones, and 1 laptop/PC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3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r>
              <a:rPr lang="en-US" baseline="0" dirty="0" smtClean="0"/>
              <a:t> to goal: </a:t>
            </a:r>
            <a:r>
              <a:rPr lang="en-US" dirty="0" smtClean="0"/>
              <a:t>playing both version will be helpful</a:t>
            </a:r>
            <a:r>
              <a:rPr lang="en-US" baseline="0" dirty="0" smtClean="0"/>
              <a:t> for teachers see the progress of their knowledge, </a:t>
            </a:r>
            <a:r>
              <a:rPr lang="en-US" baseline="0" dirty="0" err="1" smtClean="0"/>
              <a:t>esp</a:t>
            </a:r>
            <a:r>
              <a:rPr lang="en-US" baseline="0" dirty="0" smtClean="0"/>
              <a:t> in Re: Chapter 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2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r>
              <a:rPr lang="en-US" baseline="0" dirty="0" smtClean="0"/>
              <a:t> step: encourage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 to remember the phrases and learn what’s important in visualization</a:t>
            </a:r>
          </a:p>
          <a:p>
            <a:r>
              <a:rPr lang="en-US" baseline="0" dirty="0" smtClean="0"/>
              <a:t>Digital: will be new experience for some people to play </a:t>
            </a:r>
            <a:r>
              <a:rPr lang="en-US" baseline="0" dirty="0" err="1" smtClean="0"/>
              <a:t>Jackbox</a:t>
            </a:r>
            <a:r>
              <a:rPr lang="en-US" baseline="0" dirty="0" smtClean="0"/>
              <a:t> type game</a:t>
            </a:r>
          </a:p>
          <a:p>
            <a:r>
              <a:rPr lang="en-US" baseline="0" dirty="0" smtClean="0"/>
              <a:t>Easy customization: prompts, time, max points</a:t>
            </a:r>
          </a:p>
          <a:p>
            <a:endParaRPr lang="en-US" dirty="0" smtClean="0"/>
          </a:p>
          <a:p>
            <a:r>
              <a:rPr lang="en-US" dirty="0" smtClean="0"/>
              <a:t>Initial</a:t>
            </a:r>
            <a:r>
              <a:rPr lang="en-US" baseline="0" dirty="0" smtClean="0"/>
              <a:t> set up: learning curve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Personal comment: Fun! Like</a:t>
            </a:r>
            <a:r>
              <a:rPr lang="en-US" baseline="0" dirty="0" smtClean="0"/>
              <a:t> the personal research + project vibes but still supervised with mentors. Learn how to build games from scratch, the design process, and in the dev process I also learn about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airconsole</a:t>
            </a:r>
            <a:r>
              <a:rPr lang="en-US" baseline="0" dirty="0" smtClean="0"/>
              <a:t>. Nice to have weekly playtest to get regular feedback</a:t>
            </a:r>
          </a:p>
          <a:p>
            <a:r>
              <a:rPr lang="en-US" baseline="0" dirty="0" smtClean="0"/>
              <a:t>Feedbacks: In the early part of the job, it’ll be nice if we can start working sooner, since there’s already a gap between end of semester and start of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0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1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306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2014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518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12596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893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6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2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9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7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1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1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5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1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1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5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5" y="4441371"/>
            <a:ext cx="7766936" cy="200297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Simple Visuals of Learning Science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By:</a:t>
            </a:r>
          </a:p>
          <a:p>
            <a:pPr algn="ctr"/>
            <a:r>
              <a:rPr lang="en-US" dirty="0" smtClean="0"/>
              <a:t>Stacia Johanna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04" y="-609601"/>
            <a:ext cx="6052457" cy="60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7714"/>
            <a:ext cx="8596668" cy="812800"/>
          </a:xfrm>
        </p:spPr>
        <p:txBody>
          <a:bodyPr/>
          <a:lstStyle/>
          <a:p>
            <a:pPr algn="ctr"/>
            <a:r>
              <a:rPr lang="en-US" dirty="0" smtClean="0"/>
              <a:t>Step 3: Learn and Reveal!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1" y="1030514"/>
            <a:ext cx="7769981" cy="58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2228"/>
            <a:ext cx="8596668" cy="638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Step 4: Discuss!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70856"/>
            <a:ext cx="7982857" cy="598714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113495">
            <a:off x="1456261" y="3578614"/>
            <a:ext cx="2043161" cy="18156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7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4320"/>
            <a:ext cx="8596668" cy="838200"/>
          </a:xfrm>
        </p:spPr>
        <p:txBody>
          <a:bodyPr/>
          <a:lstStyle/>
          <a:p>
            <a:r>
              <a:rPr lang="en-US" dirty="0" smtClean="0"/>
              <a:t>Result and Changes </a:t>
            </a:r>
            <a:r>
              <a:rPr lang="en-US" smtClean="0"/>
              <a:t>from Playtests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934" y="1310640"/>
            <a:ext cx="9335346" cy="5288280"/>
          </a:xfrm>
        </p:spPr>
        <p:txBody>
          <a:bodyPr>
            <a:normAutofit/>
          </a:bodyPr>
          <a:lstStyle/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/>
              <a:t>People </a:t>
            </a:r>
            <a:r>
              <a:rPr lang="en-US" sz="2000" b="1" dirty="0" smtClean="0">
                <a:solidFill>
                  <a:srgbClr val="0070C0"/>
                </a:solidFill>
              </a:rPr>
              <a:t>not talking </a:t>
            </a:r>
            <a:r>
              <a:rPr lang="en-US" sz="2000" dirty="0" smtClean="0"/>
              <a:t>to each other </a:t>
            </a:r>
            <a:r>
              <a:rPr lang="en-US" sz="2000" dirty="0" smtClean="0">
                <a:sym typeface="Wingdings"/>
              </a:rPr>
              <a:t> Add the discussion step to encourage more interaction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/>
              <a:t>(During paper prototype) </a:t>
            </a:r>
            <a:r>
              <a:rPr lang="en-US" sz="2000" b="1" dirty="0" smtClean="0">
                <a:solidFill>
                  <a:srgbClr val="0070C0"/>
                </a:solidFill>
              </a:rPr>
              <a:t>Too many components </a:t>
            </a:r>
            <a:r>
              <a:rPr lang="en-US" sz="2000" dirty="0" smtClean="0">
                <a:sym typeface="Wingdings"/>
              </a:rPr>
              <a:t> Convert some parts into digital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sym typeface="Wingdings"/>
              </a:rPr>
              <a:t>Players don’t know what to draw because of </a:t>
            </a:r>
            <a:r>
              <a:rPr lang="en-US" sz="2000" b="1" dirty="0" smtClean="0">
                <a:solidFill>
                  <a:srgbClr val="0070C0"/>
                </a:solidFill>
                <a:sym typeface="Wingdings"/>
              </a:rPr>
              <a:t>unfamiliar topics </a:t>
            </a:r>
            <a:r>
              <a:rPr lang="en-US" sz="2000" dirty="0" smtClean="0">
                <a:sym typeface="Wingdings"/>
              </a:rPr>
              <a:t> Make 2 versions of the game:</a:t>
            </a:r>
          </a:p>
          <a:p>
            <a:pPr lvl="1" algn="just" defTabSz="914400">
              <a:spcBef>
                <a:spcPts val="0"/>
              </a:spcBef>
              <a:buClrTx/>
              <a:buSzTx/>
            </a:pPr>
            <a:r>
              <a:rPr lang="en-US" sz="2000" dirty="0" smtClean="0"/>
              <a:t>Chapter V: Begin </a:t>
            </a:r>
            <a:r>
              <a:rPr lang="en-US" sz="2000" dirty="0" smtClean="0">
                <a:sym typeface="Wingdings"/>
              </a:rPr>
              <a:t> Longer drawing time (1 minute), and display both topics and descriptions during drawing steps. Used for learning the phrases</a:t>
            </a:r>
          </a:p>
          <a:p>
            <a:pPr lvl="1" algn="just" defTabSz="914400">
              <a:spcBef>
                <a:spcPts val="0"/>
              </a:spcBef>
              <a:buClrTx/>
              <a:buSzTx/>
            </a:pPr>
            <a:r>
              <a:rPr lang="en-US" sz="2000" dirty="0" smtClean="0">
                <a:sym typeface="Wingdings"/>
              </a:rPr>
              <a:t>Re: Chapter V  Time crunch (10 seconds), and display only the topics. Used for reviewing the words/for players who already read the ABCs book</a:t>
            </a:r>
          </a:p>
        </p:txBody>
      </p:sp>
    </p:spTree>
    <p:extLst>
      <p:ext uri="{BB962C8B-B14F-4D97-AF65-F5344CB8AC3E}">
        <p14:creationId xmlns:p14="http://schemas.microsoft.com/office/powerpoint/2010/main" val="185114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77371"/>
            <a:ext cx="8596668" cy="914400"/>
          </a:xfrm>
        </p:spPr>
        <p:txBody>
          <a:bodyPr/>
          <a:lstStyle/>
          <a:p>
            <a:r>
              <a:rPr lang="en-US" smtClean="0"/>
              <a:t>Strengths and Shortcomings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2401"/>
            <a:ext cx="8596668" cy="500742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Strengths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Discussion step</a:t>
            </a:r>
          </a:p>
          <a:p>
            <a:pPr lvl="1"/>
            <a:r>
              <a:rPr lang="en-US" sz="2800" dirty="0" smtClean="0"/>
              <a:t>Semi-Digital</a:t>
            </a:r>
          </a:p>
          <a:p>
            <a:pPr lvl="1"/>
            <a:r>
              <a:rPr lang="en-US" sz="2800" dirty="0" smtClean="0"/>
              <a:t>Easily Customizable!</a:t>
            </a:r>
          </a:p>
          <a:p>
            <a:r>
              <a:rPr lang="en-US" sz="2800" b="1" dirty="0" smtClean="0">
                <a:solidFill>
                  <a:srgbClr val="0070C0"/>
                </a:solidFill>
              </a:rPr>
              <a:t>Shortcomings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Difficult initial set up</a:t>
            </a:r>
          </a:p>
          <a:p>
            <a:pPr lvl="1"/>
            <a:r>
              <a:rPr lang="en-US" sz="2800" dirty="0" smtClean="0"/>
              <a:t>(currently) have a very simple/bad visual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80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9314"/>
            <a:ext cx="8596668" cy="899886"/>
          </a:xfrm>
        </p:spPr>
        <p:txBody>
          <a:bodyPr/>
          <a:lstStyle/>
          <a:p>
            <a:r>
              <a:rPr lang="en-US" smtClean="0"/>
              <a:t>Future Development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19201"/>
            <a:ext cx="8596668" cy="503645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Technical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Makes it fully digital</a:t>
            </a:r>
          </a:p>
          <a:p>
            <a:pPr lvl="1" algn="just"/>
            <a:r>
              <a:rPr lang="en-US" sz="2400" dirty="0" smtClean="0"/>
              <a:t>Design </a:t>
            </a:r>
            <a:r>
              <a:rPr lang="en-US" sz="2400" smtClean="0"/>
              <a:t>better </a:t>
            </a:r>
            <a:r>
              <a:rPr lang="en-US" sz="2400" smtClean="0"/>
              <a:t>UI</a:t>
            </a:r>
            <a:endParaRPr lang="en-US" sz="2400" dirty="0" smtClean="0"/>
          </a:p>
          <a:p>
            <a:pPr lvl="1" algn="just"/>
            <a:r>
              <a:rPr lang="en-US" sz="2400" dirty="0" smtClean="0"/>
              <a:t>Deploy it to </a:t>
            </a:r>
            <a:r>
              <a:rPr lang="en-US" sz="2400" dirty="0" err="1" smtClean="0"/>
              <a:t>AirConsole</a:t>
            </a:r>
            <a:r>
              <a:rPr lang="en-US" sz="2400" dirty="0" smtClean="0"/>
              <a:t> website to make the initial set-up simpler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Prompts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Add more prompts (outside of ABCs book) that relates to learning science</a:t>
            </a:r>
          </a:p>
        </p:txBody>
      </p:sp>
    </p:spTree>
    <p:extLst>
      <p:ext uri="{BB962C8B-B14F-4D97-AF65-F5344CB8AC3E}">
        <p14:creationId xmlns:p14="http://schemas.microsoft.com/office/powerpoint/2010/main" val="53105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0520"/>
            <a:ext cx="8596668" cy="731520"/>
          </a:xfrm>
        </p:spPr>
        <p:txBody>
          <a:bodyPr/>
          <a:lstStyle/>
          <a:p>
            <a:r>
              <a:rPr lang="en-US" smtClean="0"/>
              <a:t>Summer UROP Experience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49680"/>
            <a:ext cx="8596668" cy="51511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Personal comments</a:t>
            </a:r>
          </a:p>
          <a:p>
            <a:r>
              <a:rPr lang="en-US" sz="3200" dirty="0" smtClean="0"/>
              <a:t>Some feedbacks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55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6343"/>
          </a:xfrm>
        </p:spPr>
        <p:txBody>
          <a:bodyPr/>
          <a:lstStyle/>
          <a:p>
            <a:r>
              <a:rPr lang="en-US" smtClean="0"/>
              <a:t>Background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5943"/>
            <a:ext cx="8596668" cy="496388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Problem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Some school topics require students to remember particular steps, structures, or complex information. </a:t>
            </a:r>
          </a:p>
          <a:p>
            <a:pPr lvl="1" algn="just"/>
            <a:r>
              <a:rPr lang="en-US" sz="2400" dirty="0" smtClean="0"/>
              <a:t>However, sometimes teachers/students learn the steps simply by memorizing the narrative -&gt; bad for long-term + not fun</a:t>
            </a:r>
          </a:p>
          <a:p>
            <a:pPr lvl="0" algn="just">
              <a:buClr>
                <a:srgbClr val="5FCBEF"/>
              </a:buClr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Solution</a:t>
            </a: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</a:p>
          <a:p>
            <a:pPr lvl="1" algn="just">
              <a:buClr>
                <a:srgbClr val="5FCBEF"/>
              </a:buClr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Visualization! 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 algn="just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3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771"/>
          </a:xfrm>
        </p:spPr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7199"/>
            <a:ext cx="8596668" cy="4615543"/>
          </a:xfrm>
        </p:spPr>
        <p:txBody>
          <a:bodyPr>
            <a:normAutofit/>
          </a:bodyPr>
          <a:lstStyle/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/>
              <a:t>Learn to visualize hard-to-draw topics</a:t>
            </a:r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/>
              <a:t>Experience that visualization is effective for learning, and hopefully will be implemented by teachers in </a:t>
            </a:r>
            <a:r>
              <a:rPr lang="en-US" sz="2400" dirty="0" smtClean="0"/>
              <a:t>class</a:t>
            </a:r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 smtClean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 smtClean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 smtClean="0"/>
              <a:t>Side Goal: Gain new knowledge/review about learning science phrases</a:t>
            </a:r>
          </a:p>
        </p:txBody>
      </p:sp>
    </p:spTree>
    <p:extLst>
      <p:ext uri="{BB962C8B-B14F-4D97-AF65-F5344CB8AC3E}">
        <p14:creationId xmlns:p14="http://schemas.microsoft.com/office/powerpoint/2010/main" val="73735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9657"/>
            <a:ext cx="8596668" cy="914400"/>
          </a:xfrm>
        </p:spPr>
        <p:txBody>
          <a:bodyPr/>
          <a:lstStyle/>
          <a:p>
            <a:r>
              <a:rPr lang="en-US" dirty="0" smtClean="0"/>
              <a:t>About Chapter V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74057"/>
            <a:ext cx="8596668" cy="4967305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Format</a:t>
            </a:r>
            <a:r>
              <a:rPr lang="en-US" sz="2400" dirty="0" smtClean="0"/>
              <a:t>: Semi-Digital 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Keywords</a:t>
            </a:r>
            <a:r>
              <a:rPr lang="en-US" sz="2400" dirty="0" smtClean="0"/>
              <a:t>: Drawing and Discuss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Key Game Mechanics</a:t>
            </a:r>
            <a:r>
              <a:rPr lang="en-US" sz="2400" dirty="0" smtClean="0"/>
              <a:t>: Really Bad Art (drawing game) and </a:t>
            </a:r>
            <a:r>
              <a:rPr lang="en-US" sz="2400" dirty="0" err="1" smtClean="0"/>
              <a:t>Jackbox</a:t>
            </a:r>
            <a:r>
              <a:rPr lang="en-US" sz="2400" dirty="0" smtClean="0"/>
              <a:t> Game</a:t>
            </a:r>
            <a:endParaRPr lang="en-US" sz="2400" dirty="0"/>
          </a:p>
        </p:txBody>
      </p:sp>
      <p:pic>
        <p:nvPicPr>
          <p:cNvPr id="1028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3" y="3470621"/>
            <a:ext cx="5367061" cy="30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241143" y="4223655"/>
            <a:ext cx="754743" cy="79828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193316" y="4876797"/>
            <a:ext cx="631370" cy="68217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361713" y="5667826"/>
            <a:ext cx="631370" cy="68217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6571"/>
            <a:ext cx="8596668" cy="4444791"/>
          </a:xfrm>
        </p:spPr>
        <p:txBody>
          <a:bodyPr>
            <a:norm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All players have to draw the topics they received in their phones within a certain amount of time, then guess the others’ drawings to get points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41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Summarized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62" y="1768703"/>
            <a:ext cx="10295468" cy="388077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DRAW</a:t>
            </a:r>
            <a:r>
              <a:rPr lang="en-US" sz="2000" dirty="0" smtClean="0"/>
              <a:t> based on the topics given in each player’s smartphones.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MATCH </a:t>
            </a:r>
            <a:r>
              <a:rPr lang="en-US" sz="2000" dirty="0" smtClean="0"/>
              <a:t>other players’ drawings with the prompts.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LEARN</a:t>
            </a:r>
            <a:r>
              <a:rPr lang="en-US" sz="2000" dirty="0" smtClean="0"/>
              <a:t> the topics’ descriptions together while revealing the answers.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DISCUSS</a:t>
            </a:r>
            <a:r>
              <a:rPr lang="en-US" sz="2000" dirty="0" smtClean="0"/>
              <a:t> and decide which parts of the drawing are necessary/unnecessary features.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Repeat and </a:t>
            </a:r>
            <a:r>
              <a:rPr lang="en-US" sz="2000" b="1" dirty="0" smtClean="0">
                <a:solidFill>
                  <a:srgbClr val="0070C0"/>
                </a:solidFill>
              </a:rPr>
              <a:t>WIN</a:t>
            </a:r>
            <a:r>
              <a:rPr lang="en-US" sz="2000" dirty="0" smtClean="0"/>
              <a:t> the game by getting ≥ 45 points!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856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9" y="0"/>
            <a:ext cx="924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5143"/>
            <a:ext cx="8596668" cy="798286"/>
          </a:xfrm>
        </p:spPr>
        <p:txBody>
          <a:bodyPr/>
          <a:lstStyle/>
          <a:p>
            <a:pPr algn="ctr"/>
            <a:r>
              <a:rPr lang="en-US" dirty="0" smtClean="0"/>
              <a:t>Step 1: Draw!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16" y="849085"/>
            <a:ext cx="8011886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963" y="177800"/>
            <a:ext cx="8596668" cy="769257"/>
          </a:xfrm>
        </p:spPr>
        <p:txBody>
          <a:bodyPr/>
          <a:lstStyle/>
          <a:p>
            <a:pPr algn="ctr"/>
            <a:r>
              <a:rPr lang="en-US" smtClean="0"/>
              <a:t>Step 2: Match!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6" y="947057"/>
            <a:ext cx="7881257" cy="59109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80935" y="5021942"/>
            <a:ext cx="33917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57643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396</TotalTime>
  <Words>591</Words>
  <Application>Microsoft Macintosh PowerPoint</Application>
  <PresentationFormat>Widescreen</PresentationFormat>
  <Paragraphs>76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Mangal</vt:lpstr>
      <vt:lpstr>Trebuchet MS</vt:lpstr>
      <vt:lpstr>Wingdings</vt:lpstr>
      <vt:lpstr>Wingdings 3</vt:lpstr>
      <vt:lpstr>Facet</vt:lpstr>
      <vt:lpstr>PowerPoint Presentation</vt:lpstr>
      <vt:lpstr>Background</vt:lpstr>
      <vt:lpstr>Learning Outcomes</vt:lpstr>
      <vt:lpstr>About Chapter V…</vt:lpstr>
      <vt:lpstr>Game Overview</vt:lpstr>
      <vt:lpstr>Summarized Gameplay</vt:lpstr>
      <vt:lpstr>PowerPoint Presentation</vt:lpstr>
      <vt:lpstr>Step 1: Draw!</vt:lpstr>
      <vt:lpstr>Step 2: Match!</vt:lpstr>
      <vt:lpstr>Step 3: Learn and Reveal!</vt:lpstr>
      <vt:lpstr>Step 4: Discuss!</vt:lpstr>
      <vt:lpstr>Result and Changes from Playtests</vt:lpstr>
      <vt:lpstr>Strengths and Shortcomings</vt:lpstr>
      <vt:lpstr>Future Development</vt:lpstr>
      <vt:lpstr>Summer UROP Experience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Stacia Johanna</dc:creator>
  <cp:lastModifiedBy>Stacia Johanna</cp:lastModifiedBy>
  <cp:revision>88</cp:revision>
  <dcterms:created xsi:type="dcterms:W3CDTF">2018-08-14T14:02:25Z</dcterms:created>
  <dcterms:modified xsi:type="dcterms:W3CDTF">2018-08-16T15:23:16Z</dcterms:modified>
</cp:coreProperties>
</file>